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handoutMasterIdLst>
    <p:handoutMasterId r:id="rId3"/>
  </p:handoutMasterIdLst>
  <p:sldIdLst>
    <p:sldId id="276" r:id="rId2"/>
  </p:sldIdLst>
  <p:sldSz cx="12192000" cy="685800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CF25036-B5B3-4940-9A00-F7E4E22C2843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 snapToGrid="0">
      <p:cViewPr>
        <p:scale>
          <a:sx n="73" d="100"/>
          <a:sy n="73" d="100"/>
        </p:scale>
        <p:origin x="-2076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42" cy="34022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9" y="0"/>
            <a:ext cx="4307742" cy="34022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r">
              <a:defRPr sz="1200"/>
            </a:lvl1pPr>
          </a:lstStyle>
          <a:p>
            <a:fld id="{F917EB66-C3F7-4228-A3CA-32B0BEC2604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64301"/>
            <a:ext cx="4307742" cy="340226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9" y="6464301"/>
            <a:ext cx="4307742" cy="340226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r">
              <a:defRPr sz="1200"/>
            </a:lvl1pPr>
          </a:lstStyle>
          <a:p>
            <a:fld id="{7FA4542E-4924-439E-B8CE-689EAB06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6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1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9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6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2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1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326569"/>
            <a:ext cx="8652933" cy="927747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нетиповое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Дворец учащейся молодежи Санкт-Петербурга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349" y="127671"/>
            <a:ext cx="8500926" cy="6568405"/>
          </a:xfrm>
          <a:ln w="7620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4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профессиональной компетентности  педагога дополнительного образования как фактор эффективности образовательного 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3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 педагогического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«Школа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педагога»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2022 года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ЛОГОТИП Комитета 2018\Лого ц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856" y="330012"/>
            <a:ext cx="1273715" cy="10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305245"/>
            <a:ext cx="895350" cy="9490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6688182" y="4236080"/>
            <a:ext cx="4890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ru-RU" b="1" i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442" y="156246"/>
            <a:ext cx="3071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767" y="127671"/>
            <a:ext cx="3204508" cy="6568404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nickandrov.DUMSPB\Pictures\Рисунок1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 bwMode="auto">
          <a:xfrm>
            <a:off x="170466" y="137196"/>
            <a:ext cx="3369568" cy="652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78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5865</TotalTime>
  <Words>32</Words>
  <Application>Microsoft Office PowerPoint</Application>
  <PresentationFormat>Произвольный</PresentationFormat>
  <Paragraphs>17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Государственное бюджетное нетиповое  образовательное учреждение  Дворец учащейся молодежи Санкт-Петербурга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</dc:title>
  <dc:creator>Ксения Филатова</dc:creator>
  <cp:lastModifiedBy>metoduser</cp:lastModifiedBy>
  <cp:revision>203</cp:revision>
  <cp:lastPrinted>2019-02-22T08:24:04Z</cp:lastPrinted>
  <dcterms:created xsi:type="dcterms:W3CDTF">2018-09-17T13:46:04Z</dcterms:created>
  <dcterms:modified xsi:type="dcterms:W3CDTF">2022-09-20T08:26:53Z</dcterms:modified>
</cp:coreProperties>
</file>